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5143500" type="screen16x9"/>
  <p:notesSz cx="6858000" cy="9144000"/>
  <p:embeddedFontLst>
    <p:embeddedFont>
      <p:font typeface="Franklin Gothic Medium" pitchFamily="34" charset="0"/>
      <p:regular r:id="rId12"/>
      <p:italic r:id="rId13"/>
    </p:embeddedFont>
    <p:embeddedFont>
      <p:font typeface="Franklin Gothic Book" pitchFamily="34" charset="0"/>
      <p:regular r:id="rId14"/>
      <p: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-464" y="-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41820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22fa5f4d57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22fa5f4d57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22fa5f4d57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22fa5f4d57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22fa5f4d57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22fa5f4d57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2fa5f4d57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2fa5f4d57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2fa5f4d57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22fa5f4d57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22fa5f4d57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22fa5f4d57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2fa5f4d5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22fa5f4d5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2fa5f4d57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22fa5f4d57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3" y="1297802"/>
            <a:ext cx="5648623" cy="903230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8" y="1853194"/>
            <a:ext cx="6511131" cy="246944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35087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5087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295053"/>
            <a:ext cx="5650992" cy="90563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1851228"/>
            <a:ext cx="6510528" cy="2468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290639" y="-1290638"/>
            <a:ext cx="51435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182078"/>
            <a:ext cx="5212080" cy="817070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3" y="1964184"/>
            <a:ext cx="3807779" cy="2493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1690039"/>
            <a:ext cx="5794760" cy="467486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6" y="0"/>
            <a:ext cx="7115175" cy="5143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3786187"/>
            <a:ext cx="3571875" cy="135731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288126"/>
            <a:ext cx="5486400" cy="650583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0" y="1635397"/>
            <a:ext cx="6096545" cy="55549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April 14,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3787975"/>
            <a:ext cx="3574257" cy="1355526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3788469"/>
            <a:ext cx="9146380" cy="1355032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74320"/>
            <a:ext cx="7520940" cy="411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5471"/>
            <a:ext cx="7520940" cy="2684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4402836"/>
            <a:ext cx="2176272" cy="150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April 14,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4713842"/>
            <a:ext cx="47244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4628117"/>
            <a:ext cx="502920" cy="37719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Тренажерный зал</a:t>
            </a:r>
            <a:endParaRPr dirty="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 rot="19140000">
            <a:off x="1763737" y="1850477"/>
            <a:ext cx="5966939" cy="172460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lvl="0"/>
            <a:r>
              <a:rPr lang="ru" dirty="0"/>
              <a:t>Сбор пожертвований для создания </a:t>
            </a:r>
            <a:r>
              <a:rPr lang="ru-RU" dirty="0"/>
              <a:t>ГАПОУ МОК им.Виктора</a:t>
            </a:r>
            <a:r>
              <a:rPr lang="ru-RU" dirty="0"/>
              <a:t> Талалихина</a:t>
            </a:r>
            <a:r>
              <a:rPr lang="ru-RU" b="0" dirty="0" smtClean="0"/>
              <a:t>«</a:t>
            </a:r>
            <a:r>
              <a:rPr lang="ru" dirty="0" smtClean="0"/>
              <a:t>тренажерного зала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 algn="ctr"/>
            <a:r>
              <a:rPr lang="ru-RU" dirty="0"/>
              <a:t>ГАПОУ МОК </a:t>
            </a:r>
            <a:r>
              <a:rPr lang="ru-RU" dirty="0" err="1"/>
              <a:t>им.Виктора</a:t>
            </a:r>
            <a:r>
              <a:rPr lang="ru-RU" dirty="0"/>
              <a:t> Талалихина</a:t>
            </a: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774575"/>
            <a:ext cx="8520600" cy="27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ru-RU" dirty="0"/>
              <a:t>Общеобразовательная школа №2 Октябрьского района города Москвы начала свою работу в сентябре 1956 года. На ее базе на основании приказа Московского департамента образования от 01.06.92 №219 был создан Лицей «Вторая школа».</a:t>
            </a:r>
            <a:r>
              <a:rPr lang="ru" dirty="0"/>
              <a:t/>
            </a:r>
            <a:br>
              <a:rPr lang="ru" dirty="0"/>
            </a:br>
            <a:r>
              <a:rPr lang="ru" dirty="0"/>
              <a:t/>
            </a:r>
            <a:br>
              <a:rPr lang="ru" dirty="0"/>
            </a:br>
            <a:r>
              <a:rPr lang="ru-RU" dirty="0"/>
              <a:t>В настоящее время в нашей школе отсутствует современный спортивный зал, который позволит бы детям вырасти здоровыми и спортивными.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Спорт – это жизнь</a:t>
            </a:r>
            <a:endParaRPr dirty="0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186950" y="1093850"/>
            <a:ext cx="8520600" cy="374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ru-RU" dirty="0"/>
              <a:t>Здоровье - это первая и важнейшая потребность человека, определяющая способность его к труду и обеспечивающая гармоническое развитие личности. Оно является важнейшей предпосылкой к познанию окружающего мира, к самоутверждению и счастью человека. Активная долгая жизнь - это важное слагаемое человеческого фактора.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>
                <a:latin typeface="Proxima Nova Bold"/>
                <a:ea typeface="Proxima Nova Bold"/>
                <a:cs typeface="Proxima Nova Bold"/>
                <a:sym typeface="Proxima Nova Bold"/>
              </a:rPr>
              <a:t>Социальная </a:t>
            </a:r>
            <a:r>
              <a:rPr lang="ru-RU" dirty="0">
                <a:latin typeface="Proxima Nova Bold"/>
                <a:ea typeface="Proxima Nova Bold"/>
                <a:cs typeface="Proxima Nova Bold"/>
                <a:sym typeface="Proxima Nova Bold"/>
              </a:rPr>
              <a:t>значимость данного проекта заключается в нацеленности инициатора проекта на оздоровление нации и помощи в развитии и социализации детей из разных слоев населения. </a:t>
            </a:r>
            <a:endParaRPr lang="ru-RU" dirty="0">
              <a:latin typeface="Proxima Nova Bold"/>
              <a:ea typeface="Proxima Nova Bold"/>
              <a:cs typeface="Proxima Nova Bold"/>
              <a:sym typeface="Proxima Nova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Тренажерный зал – это прекрасное решение</a:t>
            </a:r>
            <a:endParaRPr dirty="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ru-RU" dirty="0" smtClean="0"/>
              <a:t>Тренажерный </a:t>
            </a:r>
            <a:r>
              <a:rPr lang="ru-RU" dirty="0"/>
              <a:t>зал позволит отвлечь ребят от компьютеров (сидячего образа жизни), от вредных привычек и будет способствовать развитию здорового поколения. </a:t>
            </a:r>
            <a:endParaRPr lang="ru-RU" dirty="0" smtClean="0"/>
          </a:p>
          <a:p>
            <a:pPr marL="0" lvl="0" indent="0">
              <a:spcAft>
                <a:spcPts val="1200"/>
              </a:spcAft>
              <a:buNone/>
            </a:pPr>
            <a:r>
              <a:rPr lang="ru" dirty="0" smtClean="0"/>
              <a:t>Плюсы</a:t>
            </a:r>
            <a:r>
              <a:rPr lang="ru" dirty="0"/>
              <a:t>:</a:t>
            </a:r>
            <a:br>
              <a:rPr lang="ru" dirty="0"/>
            </a:br>
            <a:r>
              <a:rPr lang="ru" dirty="0"/>
              <a:t>1.Это отличный способ </a:t>
            </a:r>
            <a:r>
              <a:rPr lang="ru" dirty="0" smtClean="0"/>
              <a:t>оздоровления</a:t>
            </a:r>
            <a:r>
              <a:rPr lang="ru" dirty="0" smtClean="0"/>
              <a:t>.</a:t>
            </a:r>
            <a:r>
              <a:rPr lang="ru" dirty="0"/>
              <a:t/>
            </a:r>
            <a:br>
              <a:rPr lang="ru" dirty="0"/>
            </a:br>
            <a:r>
              <a:rPr lang="ru" dirty="0"/>
              <a:t>2</a:t>
            </a:r>
            <a:r>
              <a:rPr lang="ru" dirty="0" smtClean="0"/>
              <a:t>.Это </a:t>
            </a:r>
            <a:r>
              <a:rPr lang="ru" dirty="0"/>
              <a:t>хороший шанс для самореализации учеников</a:t>
            </a:r>
            <a:r>
              <a:rPr lang="ru"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180" dirty="0"/>
              <a:t>Для организации </a:t>
            </a:r>
            <a:r>
              <a:rPr lang="ru" sz="2180" dirty="0" smtClean="0"/>
              <a:t>Тренажерного зала понадобится отдельное помещение</a:t>
            </a:r>
            <a:endParaRPr sz="1779" dirty="0"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Нам не обойтись без </a:t>
            </a:r>
            <a:r>
              <a:rPr lang="ru" dirty="0" smtClean="0"/>
              <a:t>экипировки и специального </a:t>
            </a:r>
            <a:r>
              <a:rPr lang="ru" dirty="0"/>
              <a:t>оборудования: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-48895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Гимнастическая скамья</a:t>
            </a:r>
          </a:p>
          <a:p>
            <a:pPr marL="0" lvl="0" indent="-48895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Велотренажер</a:t>
            </a:r>
          </a:p>
          <a:p>
            <a:pPr marL="0" lvl="0" indent="-48895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Беговая дорожка</a:t>
            </a:r>
          </a:p>
          <a:p>
            <a:pPr marL="0" lvl="0" indent="-48895">
              <a:spcBef>
                <a:spcPts val="1200"/>
              </a:spcBef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/>
              <a:t>Жим ногами + </a:t>
            </a:r>
            <a:r>
              <a:rPr lang="ru-RU" dirty="0" err="1"/>
              <a:t>Гакк</a:t>
            </a:r>
            <a:r>
              <a:rPr lang="ru-RU" dirty="0"/>
              <a:t> присед, 2 в 1</a:t>
            </a:r>
            <a:r>
              <a:rPr lang="ru-RU" dirty="0" smtClean="0"/>
              <a:t>.</a:t>
            </a:r>
          </a:p>
          <a:p>
            <a:pPr marL="0" lvl="0" indent="-48895">
              <a:spcBef>
                <a:spcPts val="1200"/>
              </a:spcBef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Спортивная форма</a:t>
            </a:r>
          </a:p>
          <a:p>
            <a:pPr marL="0" lvl="0" indent="-48895">
              <a:spcBef>
                <a:spcPts val="1200"/>
              </a:spcBef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Утяжелители</a:t>
            </a:r>
          </a:p>
          <a:p>
            <a:pPr marL="0" lvl="0" indent="-48895">
              <a:spcBef>
                <a:spcPts val="1200"/>
              </a:spcBef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-RU" dirty="0" smtClean="0"/>
              <a:t>Наборные гантели</a:t>
            </a:r>
            <a:endParaRPr lang="ru-RU" dirty="0"/>
          </a:p>
          <a:p>
            <a:pPr marL="0" lvl="0" indent="-48895">
              <a:spcBef>
                <a:spcPts val="1200"/>
              </a:spcBef>
              <a:buClr>
                <a:srgbClr val="000000"/>
              </a:buClr>
              <a:buSzPct val="61111"/>
              <a:buFont typeface="Arial"/>
              <a:buChar char="●"/>
            </a:pPr>
            <a:endParaRPr lang="ru-RU" dirty="0"/>
          </a:p>
          <a:p>
            <a:pPr marL="0" lvl="0" indent="-48895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endParaRPr dirty="0" smtClean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Идеи по сбору средств: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-RU" dirty="0" smtClean="0"/>
              <a:t>100 метров здоровья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 dirty="0"/>
              <a:t>Различные </a:t>
            </a:r>
            <a:r>
              <a:rPr lang="ru" dirty="0" smtClean="0"/>
              <a:t>мастер-классы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Благодарность Дарителям: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dirty="0" smtClean="0"/>
              <a:t>В знак благодарности нашиученики запишут видеоролик, в котором поздравят дарителей.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dirty="0" smtClean="0"/>
              <a:t>Самых </a:t>
            </a:r>
            <a:r>
              <a:rPr lang="ru" dirty="0"/>
              <a:t>активных </a:t>
            </a:r>
            <a:r>
              <a:rPr lang="ru" dirty="0" smtClean="0"/>
              <a:t>дарителей  напечатают в стенгазете.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Отчетность перед дарителями:</a:t>
            </a:r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За сбор средств будет ответственна школа.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dirty="0" smtClean="0"/>
              <a:t>Для информирования хода средств будет создана сстраницавсоциальных сетях, где будет публиковаться отчетность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Слоган для пожертвования</a:t>
            </a:r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200" b="1" dirty="0">
                <a:solidFill>
                  <a:srgbClr val="000000"/>
                </a:solidFill>
              </a:rPr>
              <a:t>Цель телестудии</a:t>
            </a:r>
            <a:r>
              <a:rPr lang="ru" sz="1200" dirty="0">
                <a:solidFill>
                  <a:srgbClr val="000000"/>
                </a:solidFill>
              </a:rPr>
              <a:t>: </a:t>
            </a:r>
            <a:r>
              <a:rPr lang="ru" sz="1200" dirty="0" smtClean="0">
                <a:solidFill>
                  <a:srgbClr val="000000"/>
                </a:solidFill>
              </a:rPr>
              <a:t>Приобщение </a:t>
            </a:r>
            <a:r>
              <a:rPr lang="ru" sz="1200" dirty="0">
                <a:solidFill>
                  <a:srgbClr val="000000"/>
                </a:solidFill>
              </a:rPr>
              <a:t>школьников к </a:t>
            </a:r>
            <a:r>
              <a:rPr lang="ru" sz="1200" dirty="0" smtClean="0">
                <a:solidFill>
                  <a:srgbClr val="000000"/>
                </a:solidFill>
              </a:rPr>
              <a:t>массовому спорту.</a:t>
            </a:r>
            <a:endParaRPr sz="12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200" b="1" dirty="0" smtClean="0">
                <a:solidFill>
                  <a:srgbClr val="000000"/>
                </a:solidFill>
              </a:rPr>
              <a:t>Назначение</a:t>
            </a:r>
            <a:r>
              <a:rPr lang="ru" sz="1200" dirty="0">
                <a:solidFill>
                  <a:srgbClr val="000000"/>
                </a:solidFill>
              </a:rPr>
              <a:t>: </a:t>
            </a:r>
            <a:r>
              <a:rPr lang="ru" sz="1200" dirty="0" smtClean="0">
                <a:solidFill>
                  <a:srgbClr val="000000"/>
                </a:solidFill>
              </a:rPr>
              <a:t>увеличение количества занимающихся портом.</a:t>
            </a:r>
            <a:endParaRPr sz="12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100" b="1" dirty="0">
                <a:solidFill>
                  <a:srgbClr val="333333"/>
                </a:solidFill>
                <a:highlight>
                  <a:srgbClr val="FFFFFF"/>
                </a:highlight>
              </a:rPr>
              <a:t>Слоган:</a:t>
            </a:r>
            <a:r>
              <a:rPr lang="ru" sz="21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" sz="21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«Здоровье детей– здоровье нации»</a:t>
            </a:r>
            <a:endParaRPr sz="21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70</TotalTime>
  <Words>251</Words>
  <Application>Microsoft Office PowerPoint</Application>
  <PresentationFormat>Экран (16:9)</PresentationFormat>
  <Paragraphs>34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Franklin Gothic Medium</vt:lpstr>
      <vt:lpstr>Franklin Gothic Book</vt:lpstr>
      <vt:lpstr>Tunga</vt:lpstr>
      <vt:lpstr>Wingdings</vt:lpstr>
      <vt:lpstr>Proxima Nova Bold</vt:lpstr>
      <vt:lpstr>Углы</vt:lpstr>
      <vt:lpstr>Тренажерный зал</vt:lpstr>
      <vt:lpstr>ГАПОУ МОК им.Виктора Талалихина</vt:lpstr>
      <vt:lpstr>Спорт – это жизнь</vt:lpstr>
      <vt:lpstr>Тренажерный зал – это прекрасное решение</vt:lpstr>
      <vt:lpstr>Для организации Тренажерного зала понадобится отдельное помещение</vt:lpstr>
      <vt:lpstr>Идеи по сбору средств:</vt:lpstr>
      <vt:lpstr>Благодарность Дарителям:</vt:lpstr>
      <vt:lpstr>Отчетность перед дарителями:</vt:lpstr>
      <vt:lpstr>Слоган для пожертвования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ТЕЛЕСТУДИЯ</dc:title>
  <dc:creator>TPtailz</dc:creator>
  <cp:lastModifiedBy>Ангел</cp:lastModifiedBy>
  <cp:revision>5</cp:revision>
  <dcterms:modified xsi:type="dcterms:W3CDTF">2022-04-14T17:07:50Z</dcterms:modified>
</cp:coreProperties>
</file>